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0F385F-716E-481D-955C-B9E30F2C1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4918731-DFB6-440E-BD13-16BCB9B77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C14D5B-F600-4EE4-9FA8-E93C9416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026A-EF4E-4770-B0B5-F779AA3209A7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FC9358-C484-41EC-A4BD-7B893204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15959B-8732-4EDB-83B5-E7551E68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0611-18C1-4A2A-92BB-F4DB4856E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40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481F39-C62C-4EE3-A55D-6EE4E654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153D9CE-E592-4199-A931-B30635DD5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D84468-4316-4A64-9E62-4ADB7D87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026A-EF4E-4770-B0B5-F779AA3209A7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C1CAD7-0AE9-4FD7-8B09-8390BD1E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1E7CF4-A06F-4241-9B5B-73D201E3A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0611-18C1-4A2A-92BB-F4DB4856E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22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E34355F-8A39-47A2-86EA-E6B19E25E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29F992-7243-4BFF-87C4-4AE97BECF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9546D3-F55E-49D4-AE1D-B028D18F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026A-EF4E-4770-B0B5-F779AA3209A7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13B8E6-D63F-4BAE-B90B-645961D67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DFB3F1-36B0-4959-BCD2-956A62DA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0611-18C1-4A2A-92BB-F4DB4856E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97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75C6F1-119A-4B29-BFC6-4D67FD97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BE6551-309F-4CD4-A224-B9A8380F1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E3E846-42FC-4433-894A-77E8EBCDC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026A-EF4E-4770-B0B5-F779AA3209A7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02736A-BBFB-4B29-991E-3B0B7501B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E54EFC-CDAA-4D66-A95F-15A9AFA0F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0611-18C1-4A2A-92BB-F4DB4856E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36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5C9AB9-D5CB-4DDD-8DB6-299E8F38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C769007-9B3A-4C98-8F7E-D6E01A797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7104FC-94B6-4499-B90B-0039F7D41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026A-EF4E-4770-B0B5-F779AA3209A7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1102F0-6E2C-4EF9-ADAC-3712B5EA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2B9DC8-531E-4A96-871F-FF907C47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0611-18C1-4A2A-92BB-F4DB4856E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20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4D9CFF-E8C0-4FD0-81EA-0D154A4D4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29EE14-EA03-44D8-A825-206D1CB34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06EF766-8BE8-42CA-9FE9-23EA9CC12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C87FB8-3EB1-4253-B274-4E47A55BC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026A-EF4E-4770-B0B5-F779AA3209A7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54E0EF-2DCF-4AC8-8747-01E0F94F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B2092B-ED37-46A6-8362-1C40E89C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0611-18C1-4A2A-92BB-F4DB4856E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11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A35008-D503-41AD-8389-83AE5964D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8F41AB-838F-4289-9569-764ACAB48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5A1031A-6908-4CED-8769-89E2F5623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EC2AE84-F610-4DEA-935D-B3CE9E65E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1053EAE-E75A-482A-838F-7554FDA17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D7095F6-8B0B-453E-B33D-3781E1E9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026A-EF4E-4770-B0B5-F779AA3209A7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9EBFAA3-1586-4D87-8CB3-861C25FB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A6E94F3-442E-4981-B576-8604E41A9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0611-18C1-4A2A-92BB-F4DB4856E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14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63D980-6900-4EEA-9CED-BC70D3228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9EAED1C-A442-4E11-997B-4018390EA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026A-EF4E-4770-B0B5-F779AA3209A7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116B95A-8D60-4DA5-8F40-E942CF62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1AF19E-80CF-49AE-9B61-58EAC5C8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0611-18C1-4A2A-92BB-F4DB4856E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2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B30D837-4EB0-4B63-A8C4-55DF9DDE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026A-EF4E-4770-B0B5-F779AA3209A7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3A97C81-113F-49C9-B6C2-9DF492E7E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9396CC-15AA-41BE-8E1A-0216F341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0611-18C1-4A2A-92BB-F4DB4856E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00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C6A1A2-C50C-4093-9AAD-7065567C8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C9E8B9-C8E2-4D25-B2C3-18A64199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5652843-973E-4921-AA3C-43F282D8F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62675D-8594-4FF7-8F97-35E71FED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026A-EF4E-4770-B0B5-F779AA3209A7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2EE04D-F94B-4F40-BA19-5E3AFBFF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AE5F0A-BA95-4080-9B3B-011EFB2C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0611-18C1-4A2A-92BB-F4DB4856E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17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B1FFBB-02B8-4EC5-932C-17D6737CA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3365107-789A-41D7-9F23-16AAE4FB3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D42AE6A-AAE3-43E8-800C-FB741DE47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A49698-B537-4EFF-8CA2-2BF05E58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026A-EF4E-4770-B0B5-F779AA3209A7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F3FAB2C-4F3A-408C-9B24-EA590C55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3291DB4-BBA1-419D-8353-8FC1697E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0611-18C1-4A2A-92BB-F4DB4856E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95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BA88CFB-A0A7-4EC9-8A7D-9A15EC914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7D7973-1A04-487E-A37C-C1E95AEBB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64BADA-ACDC-46E2-AF02-E450FCBDD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7026A-EF4E-4770-B0B5-F779AA3209A7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BA4F67-0A39-479B-BCE4-1BD8E1697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75DC88-874C-4502-9A8B-5AE09329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30611-18C1-4A2A-92BB-F4DB4856E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00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879C4A9-DB51-4A05-AE9E-7714BC510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9379" cy="462098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CD69A8-C222-4A6C-BA48-FC126C97CE33}"/>
              </a:ext>
            </a:extLst>
          </p:cNvPr>
          <p:cNvSpPr txBox="1"/>
          <p:nvPr/>
        </p:nvSpPr>
        <p:spPr>
          <a:xfrm>
            <a:off x="400050" y="195943"/>
            <a:ext cx="135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chemeClr val="bg1"/>
                </a:solidFill>
                <a:latin typeface="Gabriola" panose="04040605051002020D02" pitchFamily="82" charset="0"/>
              </a:rPr>
              <a:t>ANet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78ABA4-9EFF-4B2D-9871-4AC8DCE8C4EF}"/>
              </a:ext>
            </a:extLst>
          </p:cNvPr>
          <p:cNvSpPr txBox="1"/>
          <p:nvPr/>
        </p:nvSpPr>
        <p:spPr>
          <a:xfrm>
            <a:off x="3486152" y="2212522"/>
            <a:ext cx="21798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Gabriola" panose="04040605051002020D02" pitchFamily="82" charset="0"/>
              </a:rPr>
              <a:t>The most important thing is to enjoy your life. </a:t>
            </a:r>
          </a:p>
          <a:p>
            <a:r>
              <a:rPr kumimoji="1" lang="en-US" altLang="ja-JP" sz="1100" dirty="0">
                <a:solidFill>
                  <a:schemeClr val="bg1"/>
                </a:solidFill>
                <a:latin typeface="Gabriola" panose="04040605051002020D02" pitchFamily="82" charset="0"/>
              </a:rPr>
              <a:t>It’s all that matters.</a:t>
            </a:r>
            <a:endParaRPr kumimoji="1" lang="ja-JP" altLang="en-US" sz="11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167E82-B4B1-48E6-AA78-80B3D6326D45}"/>
              </a:ext>
            </a:extLst>
          </p:cNvPr>
          <p:cNvSpPr txBox="1"/>
          <p:nvPr/>
        </p:nvSpPr>
        <p:spPr>
          <a:xfrm>
            <a:off x="4870201" y="3943351"/>
            <a:ext cx="1412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Gabriola" panose="04040605051002020D02" pitchFamily="82" charset="0"/>
              </a:rPr>
              <a:t>Created by an</a:t>
            </a:r>
            <a:endParaRPr kumimoji="1" lang="ja-JP" altLang="en-US" sz="16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02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19</Words>
  <Application>Microsoft Office PowerPoint</Application>
  <PresentationFormat>ワイド画面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游ゴシック Light</vt:lpstr>
      <vt:lpstr>Arial</vt:lpstr>
      <vt:lpstr>Gabriola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yokoi an</dc:creator>
  <cp:lastModifiedBy>yokoi an</cp:lastModifiedBy>
  <cp:revision>2</cp:revision>
  <cp:lastPrinted>2020-07-31T14:38:19Z</cp:lastPrinted>
  <dcterms:created xsi:type="dcterms:W3CDTF">2020-07-31T14:23:33Z</dcterms:created>
  <dcterms:modified xsi:type="dcterms:W3CDTF">2020-07-31T14:40:09Z</dcterms:modified>
</cp:coreProperties>
</file>